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5EB24F-4BC8-E42C-F1EE-A489900BE45A}" v="17" dt="2023-06-05T18:15:59.035"/>
    <p1510:client id="{B4F44D07-346B-ED33-706F-D875F3FF3EB2}" v="4" dt="2023-06-05T18:16:59.257"/>
    <p1510:client id="{D63418D7-F182-F763-330E-FAECBEB72223}" v="29" dt="2022-04-18T16:08:38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144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EDDFE-297E-4E3C-828F-8D4EA71752F8}" type="datetimeFigureOut">
              <a:rPr lang="et-EE" smtClean="0"/>
              <a:t>23.10.2023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ED73A-07C6-42B2-B7C7-951C9EE534D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21384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D73A-07C6-42B2-B7C7-951C9EE534D8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95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5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1863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52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3319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4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07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6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8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7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5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6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7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1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8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7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4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0832D67-3E65-4E63-ACF3-8944927F4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858796" y="-3045320"/>
            <a:ext cx="9378030" cy="2529261"/>
          </a:xfrm>
        </p:spPr>
        <p:txBody>
          <a:bodyPr/>
          <a:lstStyle/>
          <a:p>
            <a:br>
              <a:rPr lang="en-US"/>
            </a:b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74981-151F-4850-882A-726A628649AD}" type="datetime1">
              <a:rPr lang="et-EE" smtClean="0"/>
              <a:t>23.10.2023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6394" y="6408591"/>
            <a:ext cx="6297612" cy="365125"/>
          </a:xfrm>
        </p:spPr>
        <p:txBody>
          <a:bodyPr/>
          <a:lstStyle/>
          <a:p>
            <a:r>
              <a:rPr lang="en-US"/>
              <a:t>Ruila P</a:t>
            </a:r>
            <a:r>
              <a:rPr lang="et-EE"/>
              <a:t>õhikool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50F512-6580-43E5-997F-380E20239702}"/>
              </a:ext>
            </a:extLst>
          </p:cNvPr>
          <p:cNvSpPr txBox="1"/>
          <p:nvPr/>
        </p:nvSpPr>
        <p:spPr>
          <a:xfrm>
            <a:off x="4724400" y="320040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t-EE"/>
          </a:p>
          <a:p>
            <a:endParaRPr lang="et-E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46E87A-F6D6-453F-8FB4-ED877A46E582}"/>
              </a:ext>
            </a:extLst>
          </p:cNvPr>
          <p:cNvSpPr txBox="1"/>
          <p:nvPr/>
        </p:nvSpPr>
        <p:spPr>
          <a:xfrm>
            <a:off x="3156370" y="2566899"/>
            <a:ext cx="672572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t-EE" sz="3600" err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5407AA-4488-448A-BDE5-7BC2F962EBE6}"/>
              </a:ext>
            </a:extLst>
          </p:cNvPr>
          <p:cNvSpPr txBox="1"/>
          <p:nvPr/>
        </p:nvSpPr>
        <p:spPr>
          <a:xfrm>
            <a:off x="2803007" y="2467708"/>
            <a:ext cx="466459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t-EE" sz="32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7D8C1C-8974-4943-A534-FA2A08AD518C}"/>
              </a:ext>
            </a:extLst>
          </p:cNvPr>
          <p:cNvSpPr txBox="1"/>
          <p:nvPr/>
        </p:nvSpPr>
        <p:spPr>
          <a:xfrm>
            <a:off x="3044501" y="1759070"/>
            <a:ext cx="474364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t-EE" sz="32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Alapealkiri 10">
            <a:extLst>
              <a:ext uri="{FF2B5EF4-FFF2-40B4-BE49-F238E27FC236}">
                <a16:creationId xmlns:a16="http://schemas.microsoft.com/office/drawing/2014/main" id="{9C238B52-8FC1-4118-B6C3-9A91AECEBB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89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53633"/>
          </a:xfrm>
        </p:spPr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t-EE"/>
          </a:p>
          <a:p>
            <a:endParaRPr lang="et-EE">
              <a:ea typeface="+mn-lt"/>
              <a:cs typeface="+mn-lt"/>
            </a:endParaRPr>
          </a:p>
          <a:p>
            <a:endParaRPr lang="et-EE">
              <a:ea typeface="+mn-lt"/>
              <a:cs typeface="+mn-lt"/>
            </a:endParaRPr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4AEA2-4425-485A-A081-54D92AFB8B60}" type="datetime1">
              <a:rPr lang="et-EE" smtClean="0"/>
              <a:t>23.10.2023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/>
              <a:t>Ruila Põhikool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981C2D-A636-445E-B963-3F416290D900}"/>
              </a:ext>
            </a:extLst>
          </p:cNvPr>
          <p:cNvSpPr txBox="1"/>
          <p:nvPr/>
        </p:nvSpPr>
        <p:spPr>
          <a:xfrm>
            <a:off x="943155" y="2323382"/>
            <a:ext cx="730082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8440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46886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t-EE"/>
          </a:p>
          <a:p>
            <a:endParaRPr lang="et-EE">
              <a:ea typeface="+mn-lt"/>
              <a:cs typeface="+mn-lt"/>
            </a:endParaRPr>
          </a:p>
          <a:p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BC3E1-8D42-4C34-962C-116A4DAE2720}" type="datetime1">
              <a:rPr lang="et-EE" smtClean="0"/>
              <a:t>23.10.2023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/>
              <a:t>Ruila Põhikool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58DC93-4278-4476-AC1F-7BAEFB9BBF5E}"/>
              </a:ext>
            </a:extLst>
          </p:cNvPr>
          <p:cNvSpPr txBox="1"/>
          <p:nvPr/>
        </p:nvSpPr>
        <p:spPr>
          <a:xfrm>
            <a:off x="238665" y="2193985"/>
            <a:ext cx="722893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t-EE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708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06A6BF9-726E-4030-8903-0B54DF2EB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/>
              <a:t> </a:t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5898F39-AB36-4F7A-A568-8DBF29D86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8238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120F860-3244-9601-A95B-507FB3A7A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721F233-2FC3-0921-F657-EB60B7456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8101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16E71-1EA6-40F1-9B07-3C5A2F778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664724"/>
            <a:ext cx="8596668" cy="105398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400" err="1"/>
              <a:t>Aitäh</a:t>
            </a:r>
            <a:r>
              <a:rPr lang="en-US" sz="4400"/>
              <a:t> </a:t>
            </a:r>
            <a:r>
              <a:rPr lang="en-US" sz="4400" err="1"/>
              <a:t>kuulamast</a:t>
            </a:r>
            <a:r>
              <a:rPr lang="en-US" sz="440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F226-F8E4-4710-AA9B-831AB4E17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81126"/>
            <a:ext cx="5048251" cy="10602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69A2F-863D-4818-BFCB-F3397963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BC3E1-8D42-4C34-962C-116A4DAE2720}" type="datetime1">
              <a:rPr lang="et-EE" smtClean="0"/>
              <a:t>23.10.2023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9AD19-B3E7-4A8C-95C2-7C50E9D6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t-EE"/>
              <a:t>Ruila Põhikool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938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27</Words>
  <Application>Microsoft Office PowerPoint</Application>
  <PresentationFormat>Laiekraan</PresentationFormat>
  <Paragraphs>20</Paragraphs>
  <Slides>6</Slides>
  <Notes>1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7" baseType="lpstr">
      <vt:lpstr>Facet</vt:lpstr>
      <vt:lpstr> </vt:lpstr>
      <vt:lpstr>PowerPointi esitlus</vt:lpstr>
      <vt:lpstr>PowerPointi esitlus</vt:lpstr>
      <vt:lpstr>  </vt:lpstr>
      <vt:lpstr>PowerPointi esitlus</vt:lpstr>
      <vt:lpstr>Aitäh kuulamast!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Pavel Krõlatov</dc:creator>
  <cp:lastModifiedBy>Natali Glubakov</cp:lastModifiedBy>
  <cp:revision>21</cp:revision>
  <dcterms:created xsi:type="dcterms:W3CDTF">2015-01-14T16:47:02Z</dcterms:created>
  <dcterms:modified xsi:type="dcterms:W3CDTF">2023-10-23T09:54:24Z</dcterms:modified>
</cp:coreProperties>
</file>